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0" r:id="rId2"/>
    <p:sldId id="279" r:id="rId3"/>
    <p:sldId id="281" r:id="rId4"/>
    <p:sldId id="282" r:id="rId5"/>
    <p:sldId id="28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DAB5-A58F-485A-9581-55C158A9F667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F98A-DC2F-4681-B294-136D8021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Invertebrate- have no backbone</a:t>
            </a:r>
          </a:p>
          <a:p>
            <a:r>
              <a:rPr lang="en-US" dirty="0" smtClean="0"/>
              <a:t>Sponges and stinging animals:</a:t>
            </a:r>
          </a:p>
          <a:p>
            <a:pPr lvl="1"/>
            <a:r>
              <a:rPr lang="en-US" dirty="0" smtClean="0"/>
              <a:t>Sponges belong to the phylum </a:t>
            </a:r>
            <a:r>
              <a:rPr lang="en-US" i="1" dirty="0" err="1" smtClean="0"/>
              <a:t>Porifera</a:t>
            </a:r>
            <a:endParaRPr lang="en-US" i="1" dirty="0" smtClean="0"/>
          </a:p>
          <a:p>
            <a:pPr lvl="2"/>
            <a:r>
              <a:rPr lang="en-US" dirty="0" smtClean="0"/>
              <a:t>Classified by the way they eat- </a:t>
            </a:r>
            <a:r>
              <a:rPr lang="en-US" i="1" dirty="0" err="1" smtClean="0"/>
              <a:t>P</a:t>
            </a:r>
            <a:r>
              <a:rPr lang="en-US" i="1" dirty="0" err="1" smtClean="0"/>
              <a:t>orifera</a:t>
            </a:r>
            <a:r>
              <a:rPr lang="en-US" i="1" dirty="0" smtClean="0"/>
              <a:t>-</a:t>
            </a:r>
            <a:r>
              <a:rPr lang="en-US" dirty="0" smtClean="0"/>
              <a:t> filter feeders</a:t>
            </a:r>
          </a:p>
          <a:p>
            <a:pPr lvl="1"/>
            <a:r>
              <a:rPr lang="en-US" dirty="0" smtClean="0"/>
              <a:t>Stinging animals- belong the phylum- </a:t>
            </a:r>
            <a:r>
              <a:rPr lang="en-US" i="1" dirty="0" err="1" smtClean="0"/>
              <a:t>Cnidaria</a:t>
            </a:r>
            <a:endParaRPr lang="en-US" i="1" dirty="0" smtClean="0"/>
          </a:p>
          <a:p>
            <a:pPr lvl="2"/>
            <a:r>
              <a:rPr lang="en-US" i="1" dirty="0" smtClean="0"/>
              <a:t>Have nematocyst- a tiny stinging organelle</a:t>
            </a:r>
          </a:p>
          <a:p>
            <a:pPr lvl="2"/>
            <a:r>
              <a:rPr lang="en-US" dirty="0" smtClean="0"/>
              <a:t>Jellyfish, sea anemone,  coral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90% of all arthropods are insects</a:t>
            </a:r>
          </a:p>
          <a:p>
            <a:r>
              <a:rPr lang="en-US" dirty="0" smtClean="0"/>
              <a:t>They have 3 body segments</a:t>
            </a:r>
          </a:p>
          <a:p>
            <a:pPr marL="342900" lvl="1" indent="-342900">
              <a:buNone/>
            </a:pPr>
            <a:r>
              <a:rPr lang="en-US" dirty="0" smtClean="0"/>
              <a:t>		Head, abdomen, and thorax</a:t>
            </a:r>
          </a:p>
          <a:p>
            <a:r>
              <a:rPr lang="en-US" dirty="0" smtClean="0"/>
              <a:t>Most have 2 pairs of wings</a:t>
            </a:r>
          </a:p>
          <a:p>
            <a:r>
              <a:rPr lang="en-US" dirty="0" smtClean="0"/>
              <a:t>They have different mouth parts</a:t>
            </a:r>
          </a:p>
          <a:p>
            <a:pPr lvl="1"/>
            <a:r>
              <a:rPr lang="en-US" dirty="0" smtClean="0"/>
              <a:t>Beetles- have chewing mouthparts</a:t>
            </a:r>
          </a:p>
          <a:p>
            <a:pPr lvl="1"/>
            <a:r>
              <a:rPr lang="en-US" dirty="0" smtClean="0"/>
              <a:t>Mosquitoes have piercing mouthparts</a:t>
            </a:r>
          </a:p>
          <a:p>
            <a:pPr lvl="1"/>
            <a:r>
              <a:rPr lang="en-US" dirty="0" smtClean="0"/>
              <a:t>Butterflies have siphoning mouthparts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Insects</a:t>
            </a:r>
            <a:br>
              <a:rPr lang="en-US" dirty="0" smtClean="0"/>
            </a:br>
            <a:r>
              <a:rPr lang="en-US" dirty="0" smtClean="0"/>
              <a:t>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types of Metamorphosis</a:t>
            </a:r>
          </a:p>
          <a:p>
            <a:pPr lvl="1"/>
            <a:r>
              <a:rPr lang="en-US" dirty="0" smtClean="0"/>
              <a:t>Incomplete metamorphosis</a:t>
            </a:r>
          </a:p>
          <a:p>
            <a:pPr lvl="2"/>
            <a:r>
              <a:rPr lang="en-US" dirty="0" smtClean="0"/>
              <a:t>3 stages</a:t>
            </a:r>
          </a:p>
          <a:p>
            <a:pPr lvl="3"/>
            <a:r>
              <a:rPr lang="en-US" dirty="0" smtClean="0"/>
              <a:t>Egg</a:t>
            </a:r>
          </a:p>
          <a:p>
            <a:pPr lvl="3"/>
            <a:r>
              <a:rPr lang="en-US" dirty="0" smtClean="0"/>
              <a:t>Nymph- an immature insect, looks like adult but wings not functional</a:t>
            </a:r>
          </a:p>
          <a:p>
            <a:pPr lvl="3"/>
            <a:r>
              <a:rPr lang="en-US" dirty="0" smtClean="0"/>
              <a:t>Adult- after a nymph molts several times the wings become functional and the nymph becomes an adult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Metamorphosis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Insects</a:t>
            </a:r>
            <a:br>
              <a:rPr lang="en-US" dirty="0" smtClean="0"/>
            </a:br>
            <a:r>
              <a:rPr lang="en-US" dirty="0" smtClean="0"/>
              <a:t>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Metamorphosis</a:t>
            </a:r>
          </a:p>
          <a:p>
            <a:pPr lvl="1"/>
            <a:r>
              <a:rPr lang="en-US" dirty="0" smtClean="0"/>
              <a:t>Has 4 stages</a:t>
            </a:r>
          </a:p>
          <a:p>
            <a:pPr lvl="2"/>
            <a:r>
              <a:rPr lang="en-US" dirty="0" smtClean="0"/>
              <a:t>Egg</a:t>
            </a:r>
          </a:p>
          <a:p>
            <a:pPr lvl="2"/>
            <a:r>
              <a:rPr lang="en-US" dirty="0" smtClean="0"/>
              <a:t>Larva- does not look like adult, the insect consumes much, ex. caterpillar</a:t>
            </a:r>
          </a:p>
          <a:p>
            <a:pPr lvl="2"/>
            <a:r>
              <a:rPr lang="en-US" dirty="0" smtClean="0"/>
              <a:t>Pupa- transitional stage, may be covered with chrysalis or cocoon, insect does not eat in this stage</a:t>
            </a:r>
          </a:p>
          <a:p>
            <a:pPr lvl="2"/>
            <a:r>
              <a:rPr lang="en-US" dirty="0" smtClean="0"/>
              <a:t>Adult- the female insect can now lay eggs and begin the cycle again, ex. butterfly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Metamorphosis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522509" cy="4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Vertebrates have a backbone</a:t>
            </a:r>
          </a:p>
          <a:p>
            <a:pPr lvl="1"/>
            <a:r>
              <a:rPr lang="en-US" b="1" dirty="0" smtClean="0"/>
              <a:t>Fish</a:t>
            </a:r>
          </a:p>
          <a:p>
            <a:pPr lvl="2"/>
            <a:r>
              <a:rPr lang="en-US" dirty="0" smtClean="0"/>
              <a:t>Are cold-blooded</a:t>
            </a:r>
          </a:p>
          <a:p>
            <a:pPr lvl="2"/>
            <a:r>
              <a:rPr lang="en-US" b="1" dirty="0" smtClean="0"/>
              <a:t>Cartilage fish- </a:t>
            </a:r>
            <a:r>
              <a:rPr lang="en-US" dirty="0" smtClean="0"/>
              <a:t>sharks, skates and rays</a:t>
            </a:r>
          </a:p>
          <a:p>
            <a:pPr lvl="2"/>
            <a:r>
              <a:rPr lang="en-US" b="1" dirty="0" smtClean="0"/>
              <a:t>Bony fish- </a:t>
            </a:r>
            <a:r>
              <a:rPr lang="en-US" dirty="0" smtClean="0"/>
              <a:t>most fish, (salmon, bass, etc)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Amphibians- “double life”</a:t>
            </a:r>
          </a:p>
          <a:p>
            <a:pPr lvl="1"/>
            <a:r>
              <a:rPr lang="en-US" dirty="0" smtClean="0"/>
              <a:t>Live ½ life on land</a:t>
            </a:r>
          </a:p>
          <a:p>
            <a:pPr lvl="1"/>
            <a:r>
              <a:rPr lang="en-US" dirty="0" smtClean="0"/>
              <a:t>Live ½ in water</a:t>
            </a:r>
          </a:p>
          <a:p>
            <a:pPr lvl="1"/>
            <a:r>
              <a:rPr lang="en-US" dirty="0" smtClean="0"/>
              <a:t>Are cold-blooded</a:t>
            </a:r>
          </a:p>
          <a:p>
            <a:pPr lvl="1"/>
            <a:r>
              <a:rPr lang="en-US" dirty="0" smtClean="0"/>
              <a:t>Have a life cycle</a:t>
            </a:r>
          </a:p>
          <a:p>
            <a:pPr lvl="2"/>
            <a:r>
              <a:rPr lang="en-US" dirty="0" smtClean="0"/>
              <a:t>Egg- are laid in water</a:t>
            </a:r>
          </a:p>
          <a:p>
            <a:pPr lvl="2"/>
            <a:r>
              <a:rPr lang="en-US" dirty="0" smtClean="0"/>
              <a:t>Larval stage</a:t>
            </a:r>
          </a:p>
          <a:p>
            <a:pPr lvl="2"/>
            <a:r>
              <a:rPr lang="en-US" dirty="0" smtClean="0"/>
              <a:t>adult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Have similar characteristics to amphibians, but they do not have gills during their life</a:t>
            </a:r>
          </a:p>
          <a:p>
            <a:r>
              <a:rPr lang="en-US" dirty="0" smtClean="0"/>
              <a:t>They are cold-blooded</a:t>
            </a:r>
          </a:p>
          <a:p>
            <a:r>
              <a:rPr lang="en-US" dirty="0" smtClean="0"/>
              <a:t>They lay eggs (but only on land, not in water)</a:t>
            </a:r>
          </a:p>
          <a:p>
            <a:r>
              <a:rPr lang="en-US" dirty="0" smtClean="0"/>
              <a:t>They have scaly skin or leathery skin</a:t>
            </a:r>
          </a:p>
          <a:p>
            <a:r>
              <a:rPr lang="en-US" dirty="0" smtClean="0"/>
              <a:t>Main groups</a:t>
            </a:r>
          </a:p>
          <a:p>
            <a:pPr lvl="1"/>
            <a:r>
              <a:rPr lang="en-US" dirty="0" smtClean="0"/>
              <a:t>Turtles</a:t>
            </a:r>
          </a:p>
          <a:p>
            <a:pPr lvl="1"/>
            <a:r>
              <a:rPr lang="en-US" dirty="0" smtClean="0"/>
              <a:t>Lizards</a:t>
            </a:r>
          </a:p>
          <a:p>
            <a:pPr lvl="1"/>
            <a:r>
              <a:rPr lang="en-US" dirty="0" smtClean="0"/>
              <a:t>Snakes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unique skeletal structure</a:t>
            </a:r>
          </a:p>
          <a:p>
            <a:pPr marL="742950" lvl="2" indent="-342900"/>
            <a:r>
              <a:rPr lang="en-US" dirty="0" smtClean="0"/>
              <a:t>Back bones are fused to shell</a:t>
            </a:r>
          </a:p>
          <a:p>
            <a:r>
              <a:rPr lang="en-US" dirty="0" smtClean="0"/>
              <a:t>Many are omnivores</a:t>
            </a:r>
          </a:p>
          <a:p>
            <a:r>
              <a:rPr lang="en-US" dirty="0" smtClean="0"/>
              <a:t>Some are herbivores</a:t>
            </a:r>
          </a:p>
          <a:p>
            <a:r>
              <a:rPr lang="en-US" dirty="0" smtClean="0"/>
              <a:t>Tortoises are land dwellers, with high domed shells</a:t>
            </a:r>
          </a:p>
          <a:p>
            <a:pPr lvl="1"/>
            <a:r>
              <a:rPr lang="en-US" dirty="0" smtClean="0"/>
              <a:t>Some are called terrapins</a:t>
            </a:r>
          </a:p>
          <a:p>
            <a:r>
              <a:rPr lang="en-US" dirty="0" smtClean="0"/>
              <a:t>Turtles can live on land or water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Lizards and Snakes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They are cold-blooded </a:t>
            </a:r>
          </a:p>
          <a:p>
            <a:r>
              <a:rPr lang="en-US" dirty="0" smtClean="0"/>
              <a:t>Few are poisonous, most are harmless</a:t>
            </a:r>
          </a:p>
          <a:p>
            <a:r>
              <a:rPr lang="en-US" dirty="0" smtClean="0"/>
              <a:t>Lizards can be carnivorous or herbivores</a:t>
            </a:r>
          </a:p>
          <a:p>
            <a:pPr lvl="1"/>
            <a:r>
              <a:rPr lang="en-US" dirty="0" smtClean="0"/>
              <a:t>They live everywhere in the world</a:t>
            </a:r>
          </a:p>
          <a:p>
            <a:r>
              <a:rPr lang="en-US" dirty="0" smtClean="0"/>
              <a:t>All snakes are carnivores</a:t>
            </a:r>
          </a:p>
          <a:p>
            <a:pPr lvl="1"/>
            <a:r>
              <a:rPr lang="en-US" dirty="0" smtClean="0"/>
              <a:t>They cannot tear or chew food</a:t>
            </a:r>
          </a:p>
          <a:p>
            <a:pPr lvl="1"/>
            <a:r>
              <a:rPr lang="en-US" dirty="0" smtClean="0"/>
              <a:t>They swallow their meal whole	</a:t>
            </a:r>
          </a:p>
          <a:p>
            <a:pPr lvl="2"/>
            <a:r>
              <a:rPr lang="en-US" dirty="0" smtClean="0"/>
              <a:t>The jaws of a snake are not tightly attached and because of this they can dislocate their jaw allowing it to open quite wide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Mollusks- soft bodies and mantles, and sometimes grow shells</a:t>
            </a:r>
          </a:p>
          <a:p>
            <a:pPr lvl="1"/>
            <a:r>
              <a:rPr lang="en-US" dirty="0" smtClean="0"/>
              <a:t>Some are bivalves- have 2 shells</a:t>
            </a:r>
          </a:p>
          <a:p>
            <a:pPr lvl="2"/>
            <a:r>
              <a:rPr lang="en-US" dirty="0" smtClean="0"/>
              <a:t>Clams, mussels, oysters</a:t>
            </a:r>
          </a:p>
          <a:p>
            <a:pPr lvl="1"/>
            <a:r>
              <a:rPr lang="en-US" dirty="0" smtClean="0"/>
              <a:t>Gastropod- “stomach foot”</a:t>
            </a:r>
          </a:p>
          <a:p>
            <a:pPr lvl="2"/>
            <a:r>
              <a:rPr lang="en-US" dirty="0" smtClean="0"/>
              <a:t>Snails</a:t>
            </a:r>
          </a:p>
          <a:p>
            <a:pPr lvl="2"/>
            <a:r>
              <a:rPr lang="en-US" dirty="0" err="1" smtClean="0"/>
              <a:t>Nudibranchs</a:t>
            </a:r>
            <a:r>
              <a:rPr lang="en-US" dirty="0" smtClean="0"/>
              <a:t>- slugs </a:t>
            </a:r>
            <a:endParaRPr lang="en-US" dirty="0" smtClean="0"/>
          </a:p>
          <a:p>
            <a:pPr lvl="1"/>
            <a:r>
              <a:rPr lang="en-US" dirty="0" err="1" smtClean="0"/>
              <a:t>Celphalopod</a:t>
            </a:r>
            <a:r>
              <a:rPr lang="en-US" dirty="0" smtClean="0"/>
              <a:t>- “head footed”</a:t>
            </a:r>
          </a:p>
          <a:p>
            <a:pPr lvl="2"/>
            <a:r>
              <a:rPr lang="en-US" dirty="0" smtClean="0"/>
              <a:t>Squid, octopus, </a:t>
            </a:r>
            <a:r>
              <a:rPr lang="en-US" dirty="0" err="1" smtClean="0"/>
              <a:t>cuddlefish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Crocodilians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Crocodiles, alligators and </a:t>
            </a:r>
            <a:r>
              <a:rPr lang="en-US" dirty="0" err="1" smtClean="0"/>
              <a:t>camans</a:t>
            </a:r>
            <a:endParaRPr lang="en-US" dirty="0" smtClean="0"/>
          </a:p>
          <a:p>
            <a:r>
              <a:rPr lang="en-US" dirty="0" smtClean="0"/>
              <a:t>They are reptiles- and thus cold-blooded</a:t>
            </a:r>
          </a:p>
          <a:p>
            <a:r>
              <a:rPr lang="en-US" dirty="0" smtClean="0"/>
              <a:t>They are carnivorous- fierce predators</a:t>
            </a:r>
          </a:p>
          <a:p>
            <a:r>
              <a:rPr lang="en-US" dirty="0" smtClean="0"/>
              <a:t>They have scaly skin, large bodies and short legs</a:t>
            </a:r>
          </a:p>
          <a:p>
            <a:r>
              <a:rPr lang="en-US" dirty="0" smtClean="0"/>
              <a:t>Crocs have v shaped snouts</a:t>
            </a:r>
          </a:p>
          <a:p>
            <a:r>
              <a:rPr lang="en-US" dirty="0" smtClean="0"/>
              <a:t>Gators have u shaped snouts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are warm-blooded</a:t>
            </a:r>
          </a:p>
          <a:p>
            <a:r>
              <a:rPr lang="en-US" dirty="0" smtClean="0"/>
              <a:t>Have wings and most can fly</a:t>
            </a:r>
          </a:p>
          <a:p>
            <a:pPr lvl="1">
              <a:buNone/>
            </a:pPr>
            <a:r>
              <a:rPr lang="en-US" dirty="0" smtClean="0"/>
              <a:t>Kiwi, emu</a:t>
            </a:r>
            <a:r>
              <a:rPr lang="en-US" smtClean="0"/>
              <a:t>, ostrich and </a:t>
            </a:r>
            <a:r>
              <a:rPr lang="en-US" dirty="0" smtClean="0"/>
              <a:t>penguins and cannot fly</a:t>
            </a:r>
          </a:p>
          <a:p>
            <a:r>
              <a:rPr lang="en-US" dirty="0" smtClean="0"/>
              <a:t>Lay eggs</a:t>
            </a:r>
          </a:p>
          <a:p>
            <a:r>
              <a:rPr lang="en-US" dirty="0" smtClean="0"/>
              <a:t>Have feathers</a:t>
            </a:r>
          </a:p>
          <a:p>
            <a:r>
              <a:rPr lang="en-US" dirty="0" smtClean="0"/>
              <a:t>Some are herbivores and some carnivores</a:t>
            </a:r>
          </a:p>
          <a:p>
            <a:pPr lvl="1"/>
            <a:r>
              <a:rPr lang="en-US" dirty="0" smtClean="0"/>
              <a:t>The beak shape can tell you what they eat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warm-blooded</a:t>
            </a:r>
          </a:p>
          <a:p>
            <a:r>
              <a:rPr lang="en-US" dirty="0" smtClean="0"/>
              <a:t>Have hair</a:t>
            </a:r>
          </a:p>
          <a:p>
            <a:r>
              <a:rPr lang="en-US" dirty="0" smtClean="0"/>
              <a:t>Produce milk for their young</a:t>
            </a:r>
          </a:p>
          <a:p>
            <a:r>
              <a:rPr lang="en-US" dirty="0" smtClean="0"/>
              <a:t>Give birth to live offspring</a:t>
            </a:r>
          </a:p>
          <a:p>
            <a:r>
              <a:rPr lang="en-US" dirty="0" smtClean="0"/>
              <a:t>Have 3 ear bones</a:t>
            </a:r>
          </a:p>
          <a:p>
            <a:r>
              <a:rPr lang="en-US" dirty="0" smtClean="0"/>
              <a:t>Breathe air </a:t>
            </a:r>
            <a:r>
              <a:rPr lang="en-US" smtClean="0"/>
              <a:t>through lungs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Monotremes</a:t>
            </a:r>
            <a:r>
              <a:rPr lang="en-US" dirty="0" smtClean="0"/>
              <a:t>- they lay eggs</a:t>
            </a:r>
          </a:p>
          <a:p>
            <a:pPr lvl="1"/>
            <a:r>
              <a:rPr lang="en-US" dirty="0" smtClean="0"/>
              <a:t>Echidna and platypus</a:t>
            </a:r>
          </a:p>
          <a:p>
            <a:r>
              <a:rPr lang="en-US" dirty="0" smtClean="0"/>
              <a:t>Marsupials- they have pouches out side of the body to allow the underdeveloped offspring to continue to grow big enough to function</a:t>
            </a:r>
          </a:p>
          <a:p>
            <a:pPr lvl="1"/>
            <a:r>
              <a:rPr lang="en-US" dirty="0" smtClean="0"/>
              <a:t>Kangaroo, koala, wallaby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Rodents, rabbits, and moles- have 2 large front teeth that do not stop growing</a:t>
            </a:r>
          </a:p>
          <a:p>
            <a:pPr lvl="1"/>
            <a:r>
              <a:rPr lang="en-US" dirty="0" smtClean="0"/>
              <a:t>Moles are insectivores, they eat insects</a:t>
            </a:r>
          </a:p>
          <a:p>
            <a:r>
              <a:rPr lang="en-US" dirty="0" smtClean="0"/>
              <a:t>Bats- they fly</a:t>
            </a:r>
          </a:p>
          <a:p>
            <a:pPr lvl="1"/>
            <a:r>
              <a:rPr lang="en-US" dirty="0" smtClean="0"/>
              <a:t>They are nocturnal- come out at night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echolocation</a:t>
            </a:r>
            <a:r>
              <a:rPr lang="en-US" dirty="0" smtClean="0"/>
              <a:t> to move around and find food</a:t>
            </a:r>
          </a:p>
          <a:p>
            <a:pPr lvl="2"/>
            <a:r>
              <a:rPr lang="en-US" dirty="0" smtClean="0"/>
              <a:t>A technique that uses high pitch frequencies to bounce off a surface to detect distance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Hoofed mammals</a:t>
            </a:r>
          </a:p>
          <a:p>
            <a:pPr lvl="1"/>
            <a:r>
              <a:rPr lang="en-US" dirty="0" smtClean="0"/>
              <a:t>Odd hoofed- odd number of toes</a:t>
            </a:r>
          </a:p>
          <a:p>
            <a:pPr lvl="2"/>
            <a:r>
              <a:rPr lang="en-US" dirty="0" smtClean="0"/>
              <a:t>Horses, zebra, burro, mule</a:t>
            </a:r>
          </a:p>
          <a:p>
            <a:pPr lvl="1"/>
            <a:r>
              <a:rPr lang="en-US" dirty="0" smtClean="0"/>
              <a:t>Even hoofed- even number of toes</a:t>
            </a:r>
          </a:p>
          <a:p>
            <a:pPr lvl="2"/>
            <a:r>
              <a:rPr lang="en-US" dirty="0" smtClean="0"/>
              <a:t>Cow, sheep, goat, deer</a:t>
            </a:r>
          </a:p>
          <a:p>
            <a:r>
              <a:rPr lang="en-US" dirty="0" smtClean="0"/>
              <a:t>Carnivores- meat eating mammals</a:t>
            </a:r>
          </a:p>
          <a:p>
            <a:pPr lvl="1"/>
            <a:r>
              <a:rPr lang="en-US" dirty="0" smtClean="0"/>
              <a:t>Cats-have retractable claws- that means when the claws are not in use they go back into the paw</a:t>
            </a:r>
          </a:p>
          <a:p>
            <a:pPr lvl="2"/>
            <a:r>
              <a:rPr lang="en-US" dirty="0" smtClean="0"/>
              <a:t>Lions live in prides</a:t>
            </a:r>
          </a:p>
          <a:p>
            <a:pPr lvl="1"/>
            <a:r>
              <a:rPr lang="en-US" dirty="0" smtClean="0"/>
              <a:t>Dogs-  live in packs</a:t>
            </a:r>
          </a:p>
          <a:p>
            <a:pPr lvl="1"/>
            <a:r>
              <a:rPr lang="en-US" dirty="0" err="1" smtClean="0"/>
              <a:t>Pinnipeds</a:t>
            </a:r>
            <a:r>
              <a:rPr lang="en-US" dirty="0" smtClean="0"/>
              <a:t>- these are mammals with a swimming foot</a:t>
            </a:r>
          </a:p>
          <a:p>
            <a:pPr lvl="2"/>
            <a:r>
              <a:rPr lang="en-US" dirty="0" smtClean="0"/>
              <a:t>Sea lion, walrus, and seal</a:t>
            </a:r>
          </a:p>
          <a:p>
            <a:pPr lvl="2"/>
            <a:r>
              <a:rPr lang="en-US" dirty="0" smtClean="0"/>
              <a:t>Mainly eat fish but will eat mollusks, crustaceans, and even penguins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mammals- live in the ocean</a:t>
            </a:r>
          </a:p>
          <a:p>
            <a:pPr lvl="1"/>
            <a:r>
              <a:rPr lang="en-US" dirty="0" smtClean="0"/>
              <a:t>Some have blubber to keep warm in cold water</a:t>
            </a:r>
          </a:p>
          <a:p>
            <a:pPr lvl="1"/>
            <a:r>
              <a:rPr lang="en-US" dirty="0" smtClean="0"/>
              <a:t>Can hold breath for long time</a:t>
            </a:r>
          </a:p>
          <a:p>
            <a:pPr lvl="1"/>
            <a:r>
              <a:rPr lang="en-US" dirty="0" smtClean="0"/>
              <a:t>Some use echolocation</a:t>
            </a:r>
          </a:p>
          <a:p>
            <a:pPr lvl="1"/>
            <a:r>
              <a:rPr lang="en-US" dirty="0" smtClean="0"/>
              <a:t>Whales swim in pods (a group of whales)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Primates- 2 groups</a:t>
            </a:r>
          </a:p>
          <a:p>
            <a:pPr lvl="1"/>
            <a:r>
              <a:rPr lang="en-US" dirty="0" smtClean="0"/>
              <a:t>Lemurs </a:t>
            </a:r>
          </a:p>
          <a:p>
            <a:pPr lvl="1"/>
            <a:r>
              <a:rPr lang="en-US" dirty="0" smtClean="0"/>
              <a:t>Monkeys</a:t>
            </a:r>
          </a:p>
          <a:p>
            <a:pPr lvl="2"/>
            <a:r>
              <a:rPr lang="en-US" dirty="0" smtClean="0"/>
              <a:t>2 groups- </a:t>
            </a:r>
          </a:p>
          <a:p>
            <a:pPr lvl="3"/>
            <a:r>
              <a:rPr lang="en-US" dirty="0" smtClean="0"/>
              <a:t>New world- have broad noses and most have tails that they can use like an arm</a:t>
            </a:r>
          </a:p>
          <a:p>
            <a:pPr lvl="3"/>
            <a:r>
              <a:rPr lang="en-US" dirty="0" smtClean="0"/>
              <a:t>Old world- baboons, and monkeys without tails (apes, gorillas, and chimpanzees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Humans- we are unique from all other animals in that God make man in His image and gave us </a:t>
            </a:r>
            <a:r>
              <a:rPr lang="en-US" smtClean="0"/>
              <a:t>a soul</a:t>
            </a: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Echinoderm- “spiny skin”- is used as defense</a:t>
            </a:r>
          </a:p>
          <a:p>
            <a:pPr lvl="1"/>
            <a:r>
              <a:rPr lang="en-US" dirty="0" smtClean="0"/>
              <a:t>Starfish, sea urchins, sea stars</a:t>
            </a:r>
          </a:p>
          <a:p>
            <a:pPr lvl="2"/>
            <a:r>
              <a:rPr lang="en-US" dirty="0" smtClean="0"/>
              <a:t>Filter feeders</a:t>
            </a:r>
          </a:p>
          <a:p>
            <a:pPr lvl="2"/>
            <a:r>
              <a:rPr lang="en-US" dirty="0" smtClean="0"/>
              <a:t>Radial symmetry</a:t>
            </a:r>
          </a:p>
          <a:p>
            <a:pPr lvl="2"/>
            <a:r>
              <a:rPr lang="en-US" dirty="0" err="1" smtClean="0"/>
              <a:t>Tubed</a:t>
            </a:r>
            <a:r>
              <a:rPr lang="en-US" dirty="0" smtClean="0"/>
              <a:t> feet</a:t>
            </a:r>
          </a:p>
          <a:p>
            <a:pPr lvl="2"/>
            <a:r>
              <a:rPr lang="en-US" dirty="0" smtClean="0"/>
              <a:t>Some can regenerate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worms- bilateral symmetry</a:t>
            </a:r>
          </a:p>
          <a:p>
            <a:pPr lvl="1"/>
            <a:r>
              <a:rPr lang="en-US" dirty="0" smtClean="0"/>
              <a:t>Some are parasites-  live off and harm another organism (a host)</a:t>
            </a:r>
          </a:p>
          <a:p>
            <a:pPr lvl="1"/>
            <a:r>
              <a:rPr lang="en-US" dirty="0" smtClean="0"/>
              <a:t>Some are free living</a:t>
            </a:r>
          </a:p>
          <a:p>
            <a:r>
              <a:rPr lang="en-US" dirty="0" smtClean="0"/>
              <a:t>Roundworms- smooth and round</a:t>
            </a:r>
          </a:p>
          <a:p>
            <a:pPr lvl="1"/>
            <a:r>
              <a:rPr lang="en-US" dirty="0" smtClean="0"/>
              <a:t>Not all are parasites</a:t>
            </a:r>
          </a:p>
          <a:p>
            <a:pPr lvl="1"/>
            <a:r>
              <a:rPr lang="en-US" dirty="0" smtClean="0"/>
              <a:t>Live in soil, water, dead plants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Segmented worms- have segments-similar pieces</a:t>
            </a:r>
          </a:p>
          <a:p>
            <a:pPr lvl="1"/>
            <a:r>
              <a:rPr lang="en-US" dirty="0" smtClean="0"/>
              <a:t>Each segment has some of the same things</a:t>
            </a:r>
          </a:p>
          <a:p>
            <a:pPr lvl="2"/>
            <a:r>
              <a:rPr lang="en-US" dirty="0" smtClean="0"/>
              <a:t>Because of this they are able to regenerate</a:t>
            </a:r>
          </a:p>
          <a:p>
            <a:pPr lvl="1"/>
            <a:r>
              <a:rPr lang="en-US" dirty="0" smtClean="0"/>
              <a:t>They are called </a:t>
            </a:r>
            <a:r>
              <a:rPr lang="en-US" i="1" dirty="0" smtClean="0"/>
              <a:t>Annelids</a:t>
            </a:r>
          </a:p>
          <a:p>
            <a:pPr lvl="1"/>
            <a:r>
              <a:rPr lang="en-US" dirty="0" smtClean="0"/>
              <a:t>some are parasites but do not live in their host (they live on their host)</a:t>
            </a:r>
          </a:p>
          <a:p>
            <a:pPr lvl="2"/>
            <a:r>
              <a:rPr lang="en-US" dirty="0" smtClean="0"/>
              <a:t>i.e. leeches</a:t>
            </a:r>
          </a:p>
          <a:p>
            <a:pPr lvl="1"/>
            <a:r>
              <a:rPr lang="en-US" dirty="0" smtClean="0"/>
              <a:t>some live in the sea, some live on land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Arthropods: “jointed foot”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Crustaceans: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Has at least 5 pairs of jointed legs and 2 pairs of antennae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Breath with gills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Have some sort of claw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Crab, shrimp, lobster</a:t>
            </a:r>
            <a:endParaRPr lang="en-US" dirty="0" smtClean="0"/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8912" y="304800"/>
            <a:ext cx="4020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Invertebrates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Charity\AppData\Local\Microsoft\Windows\Temporary Internet Files\Content.IE5\FZSNXETF\MP9004017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Arachnids: </a:t>
            </a:r>
          </a:p>
          <a:p>
            <a:pPr lvl="1"/>
            <a:r>
              <a:rPr lang="en-US" dirty="0" smtClean="0"/>
              <a:t>Have eight legs and 2 body segments</a:t>
            </a:r>
          </a:p>
          <a:p>
            <a:pPr lvl="1"/>
            <a:r>
              <a:rPr lang="en-US" dirty="0" smtClean="0"/>
              <a:t>Most are not harmful, few are dangerous to humans</a:t>
            </a:r>
          </a:p>
          <a:p>
            <a:pPr lvl="1"/>
            <a:r>
              <a:rPr lang="en-US" dirty="0" smtClean="0"/>
              <a:t>Spiders, scorpions, ticks and mites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C:\Users\Charity\AppData\Local\Microsoft\Windows\Temporary Internet Files\Content.IE5\R9BBZX88\MP9004069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805" y="4191000"/>
            <a:ext cx="3315995" cy="2209800"/>
          </a:xfrm>
          <a:prstGeom prst="rect">
            <a:avLst/>
          </a:prstGeom>
          <a:noFill/>
        </p:spPr>
      </p:pic>
      <p:pic>
        <p:nvPicPr>
          <p:cNvPr id="1027" name="Picture 3" descr="C:\Users\Charity\AppData\Local\Microsoft\Windows\Temporary Internet Files\Content.IE5\NBE92YEZ\MP9004069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 smtClean="0"/>
              <a:t>Centipedes and millipedes</a:t>
            </a:r>
          </a:p>
          <a:p>
            <a:pPr lvl="1"/>
            <a:r>
              <a:rPr lang="en-US" dirty="0" smtClean="0"/>
              <a:t>Have many body segments, exact number depends on creature</a:t>
            </a:r>
          </a:p>
          <a:p>
            <a:pPr lvl="1"/>
            <a:r>
              <a:rPr lang="en-US" dirty="0" smtClean="0"/>
              <a:t>Centipedes have 1 pair of legs per segment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centi</a:t>
            </a:r>
            <a:r>
              <a:rPr lang="en-US" dirty="0" smtClean="0"/>
              <a:t>-” means 100, but centipedes have anywhere from 30-274 legs</a:t>
            </a:r>
          </a:p>
          <a:p>
            <a:pPr lvl="2"/>
            <a:r>
              <a:rPr lang="en-US" dirty="0" smtClean="0"/>
              <a:t>Front pair of legs have poisonous fangs</a:t>
            </a:r>
          </a:p>
          <a:p>
            <a:pPr lvl="1"/>
            <a:r>
              <a:rPr lang="en-US" dirty="0" smtClean="0"/>
              <a:t>Millipedes have 2 pairs of legs on each segment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milli</a:t>
            </a:r>
            <a:r>
              <a:rPr lang="en-US" dirty="0" smtClean="0"/>
              <a:t>-” means 1000, but they do not have 1000 legs</a:t>
            </a:r>
          </a:p>
          <a:p>
            <a:pPr lvl="2"/>
            <a:r>
              <a:rPr lang="en-US" dirty="0" smtClean="0"/>
              <a:t>Have no poisonous fangs but give off nasty smells</a:t>
            </a:r>
            <a:endParaRPr lang="en-US" dirty="0"/>
          </a:p>
        </p:txBody>
      </p:sp>
      <p:pic>
        <p:nvPicPr>
          <p:cNvPr id="3074" name="Picture 2" descr="C:\Users\Charity\AppData\Local\Microsoft\Windows\Temporary Internet Files\Content.IE5\FZSNXETF\MC9003469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835201" cy="8421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869257" cy="51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1007</Words>
  <Application>Microsoft Office PowerPoint</Application>
  <PresentationFormat>On-screen Show (4:3)</PresentationFormat>
  <Paragraphs>189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Invertebrates</vt:lpstr>
      <vt:lpstr>Invertebrate</vt:lpstr>
      <vt:lpstr>Invertebrates</vt:lpstr>
      <vt:lpstr>Invertebrates</vt:lpstr>
      <vt:lpstr>Invertebrates</vt:lpstr>
      <vt:lpstr>Arthropods: “jointed foot”</vt:lpstr>
      <vt:lpstr>Invertebrates</vt:lpstr>
      <vt:lpstr>Invertebrates</vt:lpstr>
      <vt:lpstr>Slide 9</vt:lpstr>
      <vt:lpstr>Insects</vt:lpstr>
      <vt:lpstr>Insects Metamorphosis</vt:lpstr>
      <vt:lpstr>Incomplete Metamorphosis</vt:lpstr>
      <vt:lpstr>Insects Metamorphosis</vt:lpstr>
      <vt:lpstr>Complete Metamorphosis</vt:lpstr>
      <vt:lpstr>Vertebrates</vt:lpstr>
      <vt:lpstr>Vertebrates</vt:lpstr>
      <vt:lpstr>Reptiles </vt:lpstr>
      <vt:lpstr>Turtles</vt:lpstr>
      <vt:lpstr>Lizards and Snakes </vt:lpstr>
      <vt:lpstr>Crocodilians</vt:lpstr>
      <vt:lpstr>Birds</vt:lpstr>
      <vt:lpstr>Mammals</vt:lpstr>
      <vt:lpstr>Mammals</vt:lpstr>
      <vt:lpstr>Mammals</vt:lpstr>
      <vt:lpstr>Mammals</vt:lpstr>
      <vt:lpstr>Mammals</vt:lpstr>
      <vt:lpstr>Mammals</vt:lpstr>
      <vt:lpstr>Mammals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Arthropods: “jointed foot”</dc:title>
  <dc:creator>Charity</dc:creator>
  <cp:lastModifiedBy>Charity</cp:lastModifiedBy>
  <cp:revision>46</cp:revision>
  <dcterms:created xsi:type="dcterms:W3CDTF">2010-10-25T02:54:11Z</dcterms:created>
  <dcterms:modified xsi:type="dcterms:W3CDTF">2010-11-01T16:35:27Z</dcterms:modified>
</cp:coreProperties>
</file>